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7f469e7a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7f469e7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7f469e7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7f469e7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7f469e7a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7f469e7a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7f469e7a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7f469e7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Enjoy Life at Work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Employees: Jessie S, Zach R, and Tanner C.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21650" y="300775"/>
            <a:ext cx="455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Double Helix Slide</a:t>
            </a:r>
            <a:endParaRPr sz="22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07775"/>
            <a:ext cx="406717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00800" y="882325"/>
            <a:ext cx="3970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Having 2 double helix slides will allow for employees to take a break and stretch their legs. Walk down the hall and slide down to the first floor to grab </a:t>
            </a:r>
            <a:r>
              <a:rPr lang="en" sz="2000"/>
              <a:t>themselves</a:t>
            </a:r>
            <a:r>
              <a:rPr lang="en" sz="2000"/>
              <a:t> a cup of coffee.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Coffee Machine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517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Fifteen coffee machines will permit employees to </a:t>
            </a:r>
            <a:r>
              <a:rPr lang="en"/>
              <a:t>efficiently pour their drinks in a timely fashion and  get back to work sooner.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704" y="863550"/>
            <a:ext cx="34164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512" y="2284175"/>
            <a:ext cx="4086374" cy="27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376" y="2571750"/>
            <a:ext cx="3118325" cy="23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09777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602075" y="280725"/>
            <a:ext cx="4281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Sugar and Creamer: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By providing a </a:t>
            </a:r>
            <a:r>
              <a:rPr lang="en" sz="1700"/>
              <a:t>variation</a:t>
            </a:r>
            <a:r>
              <a:rPr lang="en" sz="1700"/>
              <a:t> of both sugar and creamer, individual </a:t>
            </a:r>
            <a:r>
              <a:rPr lang="en" sz="1700"/>
              <a:t>employees</a:t>
            </a:r>
            <a:r>
              <a:rPr lang="en" sz="1700"/>
              <a:t> will have the ability to dress their drinks to their liking.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25" y="152400"/>
            <a:ext cx="78465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